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66" r:id="rId6"/>
    <p:sldId id="275" r:id="rId7"/>
    <p:sldId id="274" r:id="rId8"/>
    <p:sldId id="276" r:id="rId9"/>
    <p:sldId id="258" r:id="rId10"/>
    <p:sldId id="264" r:id="rId11"/>
    <p:sldId id="257" r:id="rId12"/>
    <p:sldId id="263" r:id="rId13"/>
    <p:sldId id="265" r:id="rId14"/>
    <p:sldId id="271" r:id="rId15"/>
    <p:sldId id="259" r:id="rId16"/>
    <p:sldId id="260" r:id="rId17"/>
    <p:sldId id="261" r:id="rId18"/>
    <p:sldId id="262" r:id="rId19"/>
    <p:sldId id="269" r:id="rId20"/>
    <p:sldId id="273" r:id="rId21"/>
    <p:sldId id="270" r:id="rId22"/>
    <p:sldId id="272" r:id="rId23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B334-951B-4F2F-AE69-422680216BCD}" v="2265" dt="2023-04-19T22:29:59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835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ner, Jeff S" userId="03cd2d55-ec98-46a5-894b-dc5c67f932ae" providerId="ADAL" clId="{3614B334-951B-4F2F-AE69-422680216BCD}"/>
    <pc:docChg chg="undo custSel mod addSld delSld modSld sldOrd">
      <pc:chgData name="Wesner, Jeff S" userId="03cd2d55-ec98-46a5-894b-dc5c67f932ae" providerId="ADAL" clId="{3614B334-951B-4F2F-AE69-422680216BCD}" dt="2023-04-19T22:29:59.014" v="2263" actId="2696"/>
      <pc:docMkLst>
        <pc:docMk/>
      </pc:docMkLst>
      <pc:sldChg chg="del">
        <pc:chgData name="Wesner, Jeff S" userId="03cd2d55-ec98-46a5-894b-dc5c67f932ae" providerId="ADAL" clId="{3614B334-951B-4F2F-AE69-422680216BCD}" dt="2023-04-18T21:01:24.918" v="144" actId="2696"/>
        <pc:sldMkLst>
          <pc:docMk/>
          <pc:sldMk cId="3598253463" sldId="256"/>
        </pc:sldMkLst>
      </pc:sldChg>
      <pc:sldChg chg="ord">
        <pc:chgData name="Wesner, Jeff S" userId="03cd2d55-ec98-46a5-894b-dc5c67f932ae" providerId="ADAL" clId="{3614B334-951B-4F2F-AE69-422680216BCD}" dt="2023-04-18T21:04:20.540" v="358"/>
        <pc:sldMkLst>
          <pc:docMk/>
          <pc:sldMk cId="291300174" sldId="257"/>
        </pc:sldMkLst>
      </pc:sldChg>
      <pc:sldChg chg="modSp add del ord">
        <pc:chgData name="Wesner, Jeff S" userId="03cd2d55-ec98-46a5-894b-dc5c67f932ae" providerId="ADAL" clId="{3614B334-951B-4F2F-AE69-422680216BCD}" dt="2023-04-18T21:03:02.525" v="302" actId="20577"/>
        <pc:sldMkLst>
          <pc:docMk/>
          <pc:sldMk cId="1106083283" sldId="258"/>
        </pc:sldMkLst>
        <pc:spChg chg="mod">
          <ac:chgData name="Wesner, Jeff S" userId="03cd2d55-ec98-46a5-894b-dc5c67f932ae" providerId="ADAL" clId="{3614B334-951B-4F2F-AE69-422680216BCD}" dt="2023-04-18T21:03:02.525" v="302" actId="20577"/>
          <ac:spMkLst>
            <pc:docMk/>
            <pc:sldMk cId="1106083283" sldId="258"/>
            <ac:spMk id="4" creationId="{A3511C0F-9AA7-4377-BC45-86C360097D84}"/>
          </ac:spMkLst>
        </pc:spChg>
        <pc:picChg chg="mod">
          <ac:chgData name="Wesner, Jeff S" userId="03cd2d55-ec98-46a5-894b-dc5c67f932ae" providerId="ADAL" clId="{3614B334-951B-4F2F-AE69-422680216BCD}" dt="2023-04-05T19:32:23.953" v="1" actId="14100"/>
          <ac:picMkLst>
            <pc:docMk/>
            <pc:sldMk cId="1106083283" sldId="258"/>
            <ac:picMk id="8" creationId="{393A1012-5041-431F-A632-FF2D20961B76}"/>
          </ac:picMkLst>
        </pc:picChg>
      </pc:sldChg>
      <pc:sldChg chg="addSp delSp modSp add ord">
        <pc:chgData name="Wesner, Jeff S" userId="03cd2d55-ec98-46a5-894b-dc5c67f932ae" providerId="ADAL" clId="{3614B334-951B-4F2F-AE69-422680216BCD}" dt="2023-04-18T21:04:09.414" v="357" actId="20577"/>
        <pc:sldMkLst>
          <pc:docMk/>
          <pc:sldMk cId="1468384633" sldId="263"/>
        </pc:sldMkLst>
        <pc:spChg chg="mod">
          <ac:chgData name="Wesner, Jeff S" userId="03cd2d55-ec98-46a5-894b-dc5c67f932ae" providerId="ADAL" clId="{3614B334-951B-4F2F-AE69-422680216BCD}" dt="2023-04-18T21:04:09.414" v="357" actId="20577"/>
          <ac:spMkLst>
            <pc:docMk/>
            <pc:sldMk cId="1468384633" sldId="263"/>
            <ac:spMk id="2" creationId="{DD927326-73F8-4455-87D0-E9B0F2C3FC88}"/>
          </ac:spMkLst>
        </pc:spChg>
        <pc:spChg chg="del">
          <ac:chgData name="Wesner, Jeff S" userId="03cd2d55-ec98-46a5-894b-dc5c67f932ae" providerId="ADAL" clId="{3614B334-951B-4F2F-AE69-422680216BCD}" dt="2023-04-18T20:07:13.958" v="3" actId="931"/>
          <ac:spMkLst>
            <pc:docMk/>
            <pc:sldMk cId="1468384633" sldId="263"/>
            <ac:spMk id="3" creationId="{88601725-7AA9-4E4D-90C9-0DC41D2DF3C7}"/>
          </ac:spMkLst>
        </pc:spChg>
        <pc:spChg chg="add mod">
          <ac:chgData name="Wesner, Jeff S" userId="03cd2d55-ec98-46a5-894b-dc5c67f932ae" providerId="ADAL" clId="{3614B334-951B-4F2F-AE69-422680216BCD}" dt="2023-04-18T21:02:26.942" v="297" actId="20577"/>
          <ac:spMkLst>
            <pc:docMk/>
            <pc:sldMk cId="1468384633" sldId="263"/>
            <ac:spMk id="6" creationId="{6391EB06-A340-4B0C-87F3-8E3177E67DB0}"/>
          </ac:spMkLst>
        </pc:spChg>
        <pc:picChg chg="add mod">
          <ac:chgData name="Wesner, Jeff S" userId="03cd2d55-ec98-46a5-894b-dc5c67f932ae" providerId="ADAL" clId="{3614B334-951B-4F2F-AE69-422680216BCD}" dt="2023-04-18T20:07:13.958" v="3" actId="931"/>
          <ac:picMkLst>
            <pc:docMk/>
            <pc:sldMk cId="1468384633" sldId="263"/>
            <ac:picMk id="5" creationId="{77DE5020-E48D-41CE-86A7-305266A7AE73}"/>
          </ac:picMkLst>
        </pc:picChg>
      </pc:sldChg>
      <pc:sldChg chg="addSp modSp add">
        <pc:chgData name="Wesner, Jeff S" userId="03cd2d55-ec98-46a5-894b-dc5c67f932ae" providerId="ADAL" clId="{3614B334-951B-4F2F-AE69-422680216BCD}" dt="2023-04-18T21:03:59.172" v="356" actId="20577"/>
        <pc:sldMkLst>
          <pc:docMk/>
          <pc:sldMk cId="1265331653" sldId="264"/>
        </pc:sldMkLst>
        <pc:spChg chg="mod">
          <ac:chgData name="Wesner, Jeff S" userId="03cd2d55-ec98-46a5-894b-dc5c67f932ae" providerId="ADAL" clId="{3614B334-951B-4F2F-AE69-422680216BCD}" dt="2023-04-18T21:03:59.172" v="356" actId="20577"/>
          <ac:spMkLst>
            <pc:docMk/>
            <pc:sldMk cId="1265331653" sldId="264"/>
            <ac:spMk id="2" creationId="{DD927326-73F8-4455-87D0-E9B0F2C3FC88}"/>
          </ac:spMkLst>
        </pc:spChg>
        <pc:spChg chg="add mod">
          <ac:chgData name="Wesner, Jeff S" userId="03cd2d55-ec98-46a5-894b-dc5c67f932ae" providerId="ADAL" clId="{3614B334-951B-4F2F-AE69-422680216BCD}" dt="2023-04-18T21:03:33.434" v="307" actId="14100"/>
          <ac:spMkLst>
            <pc:docMk/>
            <pc:sldMk cId="1265331653" sldId="264"/>
            <ac:spMk id="3" creationId="{7CA8CB30-7F84-4C41-872C-612CF9DA3F87}"/>
          </ac:spMkLst>
        </pc:spChg>
      </pc:sldChg>
      <pc:sldChg chg="addSp delSp modSp add">
        <pc:chgData name="Wesner, Jeff S" userId="03cd2d55-ec98-46a5-894b-dc5c67f932ae" providerId="ADAL" clId="{3614B334-951B-4F2F-AE69-422680216BCD}" dt="2023-04-19T14:06:02.416" v="683" actId="20577"/>
        <pc:sldMkLst>
          <pc:docMk/>
          <pc:sldMk cId="2093329251" sldId="265"/>
        </pc:sldMkLst>
        <pc:spChg chg="mod">
          <ac:chgData name="Wesner, Jeff S" userId="03cd2d55-ec98-46a5-894b-dc5c67f932ae" providerId="ADAL" clId="{3614B334-951B-4F2F-AE69-422680216BCD}" dt="2023-04-19T14:06:02.416" v="683" actId="20577"/>
          <ac:spMkLst>
            <pc:docMk/>
            <pc:sldMk cId="2093329251" sldId="265"/>
            <ac:spMk id="2" creationId="{C6AF79D1-FEC7-44B4-A731-CD658F2F5FEE}"/>
          </ac:spMkLst>
        </pc:spChg>
        <pc:spChg chg="del">
          <ac:chgData name="Wesner, Jeff S" userId="03cd2d55-ec98-46a5-894b-dc5c67f932ae" providerId="ADAL" clId="{3614B334-951B-4F2F-AE69-422680216BCD}" dt="2023-04-19T11:19:47.919" v="360" actId="931"/>
          <ac:spMkLst>
            <pc:docMk/>
            <pc:sldMk cId="2093329251" sldId="265"/>
            <ac:spMk id="3" creationId="{EE576A64-FB4A-4E50-838C-1E08B8DA6CA1}"/>
          </ac:spMkLst>
        </pc:spChg>
        <pc:picChg chg="add mod">
          <ac:chgData name="Wesner, Jeff S" userId="03cd2d55-ec98-46a5-894b-dc5c67f932ae" providerId="ADAL" clId="{3614B334-951B-4F2F-AE69-422680216BCD}" dt="2023-04-19T11:19:47.919" v="360" actId="931"/>
          <ac:picMkLst>
            <pc:docMk/>
            <pc:sldMk cId="2093329251" sldId="265"/>
            <ac:picMk id="5" creationId="{F5F4CD4A-9F62-4CFA-AD68-720783AAC963}"/>
          </ac:picMkLst>
        </pc:picChg>
      </pc:sldChg>
      <pc:sldChg chg="addSp delSp modSp add modAnim">
        <pc:chgData name="Wesner, Jeff S" userId="03cd2d55-ec98-46a5-894b-dc5c67f932ae" providerId="ADAL" clId="{3614B334-951B-4F2F-AE69-422680216BCD}" dt="2023-04-19T13:57:32.632" v="631" actId="478"/>
        <pc:sldMkLst>
          <pc:docMk/>
          <pc:sldMk cId="2181531865" sldId="266"/>
        </pc:sldMkLst>
        <pc:spChg chg="del">
          <ac:chgData name="Wesner, Jeff S" userId="03cd2d55-ec98-46a5-894b-dc5c67f932ae" providerId="ADAL" clId="{3614B334-951B-4F2F-AE69-422680216BCD}" dt="2023-04-19T13:40:44.288" v="366" actId="478"/>
          <ac:spMkLst>
            <pc:docMk/>
            <pc:sldMk cId="2181531865" sldId="266"/>
            <ac:spMk id="2" creationId="{48AD016F-6937-43C5-BCBB-CE5D4EF7FA16}"/>
          </ac:spMkLst>
        </pc:spChg>
        <pc:spChg chg="del">
          <ac:chgData name="Wesner, Jeff S" userId="03cd2d55-ec98-46a5-894b-dc5c67f932ae" providerId="ADAL" clId="{3614B334-951B-4F2F-AE69-422680216BCD}" dt="2023-04-19T13:40:43.550" v="365" actId="478"/>
          <ac:spMkLst>
            <pc:docMk/>
            <pc:sldMk cId="2181531865" sldId="266"/>
            <ac:spMk id="3" creationId="{1EED3150-33AD-441F-9182-72D9972CB137}"/>
          </ac:spMkLst>
        </pc:spChg>
        <pc:grpChg chg="add mod">
          <ac:chgData name="Wesner, Jeff S" userId="03cd2d55-ec98-46a5-894b-dc5c67f932ae" providerId="ADAL" clId="{3614B334-951B-4F2F-AE69-422680216BCD}" dt="2023-04-19T13:49:27.748" v="424" actId="164"/>
          <ac:grpSpMkLst>
            <pc:docMk/>
            <pc:sldMk cId="2181531865" sldId="266"/>
            <ac:grpSpMk id="26" creationId="{C3BE7CCF-3784-42F9-9503-6409AB550046}"/>
          </ac:grpSpMkLst>
        </pc:grpChg>
        <pc:grpChg chg="add mod">
          <ac:chgData name="Wesner, Jeff S" userId="03cd2d55-ec98-46a5-894b-dc5c67f932ae" providerId="ADAL" clId="{3614B334-951B-4F2F-AE69-422680216BCD}" dt="2023-04-19T13:49:31.662" v="425" actId="164"/>
          <ac:grpSpMkLst>
            <pc:docMk/>
            <pc:sldMk cId="2181531865" sldId="266"/>
            <ac:grpSpMk id="27" creationId="{6557F70D-A0D2-47EE-BA1C-102A4C832CAB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28" creationId="{109A41E6-FE64-487D-9293-F2E8D9F6A1BC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29" creationId="{30A6CA9C-A4EB-44BC-8720-5E299AC16917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36" creationId="{B72F5227-88E8-419C-AF46-778CDB64547F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37" creationId="{EE079C00-FF66-461A-B9AE-1245F1FC2B64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39" creationId="{94B4FCE6-7587-4EB2-A691-B7A4CF5040D9}"/>
          </ac:grpSpMkLst>
        </pc:grpChg>
        <pc:grpChg chg="add mod">
          <ac:chgData name="Wesner, Jeff S" userId="03cd2d55-ec98-46a5-894b-dc5c67f932ae" providerId="ADAL" clId="{3614B334-951B-4F2F-AE69-422680216BCD}" dt="2023-04-19T13:56:53.309" v="624" actId="164"/>
          <ac:grpSpMkLst>
            <pc:docMk/>
            <pc:sldMk cId="2181531865" sldId="266"/>
            <ac:grpSpMk id="41" creationId="{478F7FAA-8DAC-44AB-8D0F-F2C3F415071D}"/>
          </ac:grpSpMkLst>
        </pc:grpChg>
        <pc:picChg chg="add mod">
          <ac:chgData name="Wesner, Jeff S" userId="03cd2d55-ec98-46a5-894b-dc5c67f932ae" providerId="ADAL" clId="{3614B334-951B-4F2F-AE69-422680216BCD}" dt="2023-04-19T13:53:41.464" v="589" actId="14100"/>
          <ac:picMkLst>
            <pc:docMk/>
            <pc:sldMk cId="2181531865" sldId="266"/>
            <ac:picMk id="5" creationId="{D4468729-D835-48EE-8769-1419FCB300A1}"/>
          </ac:picMkLst>
        </pc:picChg>
        <pc:picChg chg="add del mod">
          <ac:chgData name="Wesner, Jeff S" userId="03cd2d55-ec98-46a5-894b-dc5c67f932ae" providerId="ADAL" clId="{3614B334-951B-4F2F-AE69-422680216BCD}" dt="2023-04-19T13:56:00.320" v="614" actId="478"/>
          <ac:picMkLst>
            <pc:docMk/>
            <pc:sldMk cId="2181531865" sldId="266"/>
            <ac:picMk id="46" creationId="{68CD31A7-E654-443F-8833-217E948DCBE0}"/>
          </ac:picMkLst>
        </pc:picChg>
        <pc:picChg chg="add mod">
          <ac:chgData name="Wesner, Jeff S" userId="03cd2d55-ec98-46a5-894b-dc5c67f932ae" providerId="ADAL" clId="{3614B334-951B-4F2F-AE69-422680216BCD}" dt="2023-04-19T13:49:27.748" v="424" actId="164"/>
          <ac:picMkLst>
            <pc:docMk/>
            <pc:sldMk cId="2181531865" sldId="266"/>
            <ac:picMk id="1026" creationId="{18D32550-DDCC-48B0-986C-98E490E5D165}"/>
          </ac:picMkLst>
        </pc:picChg>
        <pc:picChg chg="add mod">
          <ac:chgData name="Wesner, Jeff S" userId="03cd2d55-ec98-46a5-894b-dc5c67f932ae" providerId="ADAL" clId="{3614B334-951B-4F2F-AE69-422680216BCD}" dt="2023-04-19T13:49:31.662" v="425" actId="164"/>
          <ac:picMkLst>
            <pc:docMk/>
            <pc:sldMk cId="2181531865" sldId="266"/>
            <ac:picMk id="1028" creationId="{4A81BADF-F868-47E4-AA1A-7DF8C8EC7893}"/>
          </ac:picMkLst>
        </pc:picChg>
        <pc:picChg chg="add mod">
          <ac:chgData name="Wesner, Jeff S" userId="03cd2d55-ec98-46a5-894b-dc5c67f932ae" providerId="ADAL" clId="{3614B334-951B-4F2F-AE69-422680216BCD}" dt="2023-04-19T13:49:35.270" v="426" actId="164"/>
          <ac:picMkLst>
            <pc:docMk/>
            <pc:sldMk cId="2181531865" sldId="266"/>
            <ac:picMk id="1030" creationId="{5C6084EB-DBE4-4441-9C69-351A970999AD}"/>
          </ac:picMkLst>
        </pc:picChg>
        <pc:picChg chg="add mod">
          <ac:chgData name="Wesner, Jeff S" userId="03cd2d55-ec98-46a5-894b-dc5c67f932ae" providerId="ADAL" clId="{3614B334-951B-4F2F-AE69-422680216BCD}" dt="2023-04-19T13:49:55.596" v="428" actId="688"/>
          <ac:picMkLst>
            <pc:docMk/>
            <pc:sldMk cId="2181531865" sldId="266"/>
            <ac:picMk id="1032" creationId="{35E75A15-2EA1-40F7-83C7-0D1FAED8680F}"/>
          </ac:picMkLst>
        </pc:picChg>
        <pc:picChg chg="add mod">
          <ac:chgData name="Wesner, Jeff S" userId="03cd2d55-ec98-46a5-894b-dc5c67f932ae" providerId="ADAL" clId="{3614B334-951B-4F2F-AE69-422680216BCD}" dt="2023-04-19T13:56:22.624" v="621" actId="164"/>
          <ac:picMkLst>
            <pc:docMk/>
            <pc:sldMk cId="2181531865" sldId="266"/>
            <ac:picMk id="1034" creationId="{D384A70D-9C75-4944-AACE-71433D88C950}"/>
          </ac:picMkLst>
        </pc:picChg>
        <pc:picChg chg="add mod">
          <ac:chgData name="Wesner, Jeff S" userId="03cd2d55-ec98-46a5-894b-dc5c67f932ae" providerId="ADAL" clId="{3614B334-951B-4F2F-AE69-422680216BCD}" dt="2023-04-19T13:54:52.245" v="597" actId="14100"/>
          <ac:picMkLst>
            <pc:docMk/>
            <pc:sldMk cId="2181531865" sldId="266"/>
            <ac:picMk id="1036" creationId="{BB0BDC60-4245-4325-90E1-BE382209EE3F}"/>
          </ac:picMkLst>
        </pc:picChg>
        <pc:picChg chg="add mod">
          <ac:chgData name="Wesner, Jeff S" userId="03cd2d55-ec98-46a5-894b-dc5c67f932ae" providerId="ADAL" clId="{3614B334-951B-4F2F-AE69-422680216BCD}" dt="2023-04-19T13:56:29.811" v="623" actId="164"/>
          <ac:picMkLst>
            <pc:docMk/>
            <pc:sldMk cId="2181531865" sldId="266"/>
            <ac:picMk id="1038" creationId="{744EEE6D-1E39-4EC8-B1BF-05FA7E85555B}"/>
          </ac:picMkLst>
        </pc:picChg>
        <pc:picChg chg="add mod">
          <ac:chgData name="Wesner, Jeff S" userId="03cd2d55-ec98-46a5-894b-dc5c67f932ae" providerId="ADAL" clId="{3614B334-951B-4F2F-AE69-422680216BCD}" dt="2023-04-19T13:56:25.842" v="622" actId="164"/>
          <ac:picMkLst>
            <pc:docMk/>
            <pc:sldMk cId="2181531865" sldId="266"/>
            <ac:picMk id="1040" creationId="{65E513E7-A1D1-482C-9BEA-8E45420E5E78}"/>
          </ac:picMkLst>
        </pc:picChg>
        <pc:cxnChg chg="add mod">
          <ac:chgData name="Wesner, Jeff S" userId="03cd2d55-ec98-46a5-894b-dc5c67f932ae" providerId="ADAL" clId="{3614B334-951B-4F2F-AE69-422680216BCD}" dt="2023-04-19T13:49:27.748" v="424" actId="164"/>
          <ac:cxnSpMkLst>
            <pc:docMk/>
            <pc:sldMk cId="2181531865" sldId="266"/>
            <ac:cxnSpMk id="7" creationId="{18371061-4FB2-43BB-A202-97BAEE988953}"/>
          </ac:cxnSpMkLst>
        </pc:cxnChg>
        <pc:cxnChg chg="add mod">
          <ac:chgData name="Wesner, Jeff S" userId="03cd2d55-ec98-46a5-894b-dc5c67f932ae" providerId="ADAL" clId="{3614B334-951B-4F2F-AE69-422680216BCD}" dt="2023-04-19T13:49:31.662" v="425" actId="164"/>
          <ac:cxnSpMkLst>
            <pc:docMk/>
            <pc:sldMk cId="2181531865" sldId="266"/>
            <ac:cxnSpMk id="13" creationId="{08F01121-A14A-4E8E-9E9D-F822A5F178EC}"/>
          </ac:cxnSpMkLst>
        </pc:cxnChg>
        <pc:cxnChg chg="add del mod">
          <ac:chgData name="Wesner, Jeff S" userId="03cd2d55-ec98-46a5-894b-dc5c67f932ae" providerId="ADAL" clId="{3614B334-951B-4F2F-AE69-422680216BCD}" dt="2023-04-19T13:57:32.632" v="631" actId="478"/>
          <ac:cxnSpMkLst>
            <pc:docMk/>
            <pc:sldMk cId="2181531865" sldId="266"/>
            <ac:cxnSpMk id="15" creationId="{D8BA07A5-EC75-45C3-B5E6-390D75985DDD}"/>
          </ac:cxnSpMkLst>
        </pc:cxnChg>
        <pc:cxnChg chg="add mod">
          <ac:chgData name="Wesner, Jeff S" userId="03cd2d55-ec98-46a5-894b-dc5c67f932ae" providerId="ADAL" clId="{3614B334-951B-4F2F-AE69-422680216BCD}" dt="2023-04-19T13:49:35.270" v="426" actId="164"/>
          <ac:cxnSpMkLst>
            <pc:docMk/>
            <pc:sldMk cId="2181531865" sldId="266"/>
            <ac:cxnSpMk id="19" creationId="{95C2A3C4-A478-4C11-AD0B-4BE257D90822}"/>
          </ac:cxnSpMkLst>
        </pc:cxnChg>
        <pc:cxnChg chg="add mod">
          <ac:chgData name="Wesner, Jeff S" userId="03cd2d55-ec98-46a5-894b-dc5c67f932ae" providerId="ADAL" clId="{3614B334-951B-4F2F-AE69-422680216BCD}" dt="2023-04-19T13:49:38.828" v="427" actId="164"/>
          <ac:cxnSpMkLst>
            <pc:docMk/>
            <pc:sldMk cId="2181531865" sldId="266"/>
            <ac:cxnSpMk id="21" creationId="{9BC567C2-C94D-46A4-92A9-3B077BEF1918}"/>
          </ac:cxnSpMkLst>
        </pc:cxnChg>
        <pc:cxnChg chg="add mod">
          <ac:chgData name="Wesner, Jeff S" userId="03cd2d55-ec98-46a5-894b-dc5c67f932ae" providerId="ADAL" clId="{3614B334-951B-4F2F-AE69-422680216BCD}" dt="2023-04-19T13:56:22.624" v="621" actId="164"/>
          <ac:cxnSpMkLst>
            <pc:docMk/>
            <pc:sldMk cId="2181531865" sldId="266"/>
            <ac:cxnSpMk id="35" creationId="{75EFA383-9081-4AAC-AC93-126FA123E844}"/>
          </ac:cxnSpMkLst>
        </pc:cxnChg>
        <pc:cxnChg chg="add mod">
          <ac:chgData name="Wesner, Jeff S" userId="03cd2d55-ec98-46a5-894b-dc5c67f932ae" providerId="ADAL" clId="{3614B334-951B-4F2F-AE69-422680216BCD}" dt="2023-04-19T13:56:25.842" v="622" actId="164"/>
          <ac:cxnSpMkLst>
            <pc:docMk/>
            <pc:sldMk cId="2181531865" sldId="266"/>
            <ac:cxnSpMk id="38" creationId="{44E825AC-E7B8-4513-8BBC-6A24F98649F9}"/>
          </ac:cxnSpMkLst>
        </pc:cxnChg>
        <pc:cxnChg chg="add mod">
          <ac:chgData name="Wesner, Jeff S" userId="03cd2d55-ec98-46a5-894b-dc5c67f932ae" providerId="ADAL" clId="{3614B334-951B-4F2F-AE69-422680216BCD}" dt="2023-04-19T13:56:29.811" v="623" actId="164"/>
          <ac:cxnSpMkLst>
            <pc:docMk/>
            <pc:sldMk cId="2181531865" sldId="266"/>
            <ac:cxnSpMk id="40" creationId="{45927AB8-E333-4464-AFD2-0938DE1CDE45}"/>
          </ac:cxnSpMkLst>
        </pc:cxnChg>
      </pc:sldChg>
      <pc:sldChg chg="addSp delSp modSp add">
        <pc:chgData name="Wesner, Jeff S" userId="03cd2d55-ec98-46a5-894b-dc5c67f932ae" providerId="ADAL" clId="{3614B334-951B-4F2F-AE69-422680216BCD}" dt="2023-04-19T14:21:09.993" v="688" actId="14100"/>
        <pc:sldMkLst>
          <pc:docMk/>
          <pc:sldMk cId="844731991" sldId="267"/>
        </pc:sldMkLst>
        <pc:spChg chg="del">
          <ac:chgData name="Wesner, Jeff S" userId="03cd2d55-ec98-46a5-894b-dc5c67f932ae" providerId="ADAL" clId="{3614B334-951B-4F2F-AE69-422680216BCD}" dt="2023-04-19T14:21:04.999" v="686" actId="478"/>
          <ac:spMkLst>
            <pc:docMk/>
            <pc:sldMk cId="844731991" sldId="267"/>
            <ac:spMk id="2" creationId="{F167FD75-C52C-4A84-9770-189EE0F0C16C}"/>
          </ac:spMkLst>
        </pc:spChg>
        <pc:spChg chg="del">
          <ac:chgData name="Wesner, Jeff S" userId="03cd2d55-ec98-46a5-894b-dc5c67f932ae" providerId="ADAL" clId="{3614B334-951B-4F2F-AE69-422680216BCD}" dt="2023-04-19T14:21:07.192" v="687" actId="478"/>
          <ac:spMkLst>
            <pc:docMk/>
            <pc:sldMk cId="844731991" sldId="267"/>
            <ac:spMk id="3" creationId="{D58B3AC9-E6D2-47CE-A9CF-7B5083D68F15}"/>
          </ac:spMkLst>
        </pc:spChg>
        <pc:picChg chg="add mod">
          <ac:chgData name="Wesner, Jeff S" userId="03cd2d55-ec98-46a5-894b-dc5c67f932ae" providerId="ADAL" clId="{3614B334-951B-4F2F-AE69-422680216BCD}" dt="2023-04-19T14:21:09.993" v="688" actId="14100"/>
          <ac:picMkLst>
            <pc:docMk/>
            <pc:sldMk cId="844731991" sldId="267"/>
            <ac:picMk id="4" creationId="{E83F0B70-7D6D-452E-BE23-11BDBDA7E65A}"/>
          </ac:picMkLst>
        </pc:picChg>
      </pc:sldChg>
      <pc:sldChg chg="modSp add del">
        <pc:chgData name="Wesner, Jeff S" userId="03cd2d55-ec98-46a5-894b-dc5c67f932ae" providerId="ADAL" clId="{3614B334-951B-4F2F-AE69-422680216BCD}" dt="2023-04-19T22:29:59.014" v="2263" actId="2696"/>
        <pc:sldMkLst>
          <pc:docMk/>
          <pc:sldMk cId="82517481" sldId="268"/>
        </pc:sldMkLst>
        <pc:spChg chg="mod">
          <ac:chgData name="Wesner, Jeff S" userId="03cd2d55-ec98-46a5-894b-dc5c67f932ae" providerId="ADAL" clId="{3614B334-951B-4F2F-AE69-422680216BCD}" dt="2023-04-19T22:19:34.444" v="2128" actId="20577"/>
          <ac:spMkLst>
            <pc:docMk/>
            <pc:sldMk cId="82517481" sldId="268"/>
            <ac:spMk id="2" creationId="{DBE7FC02-BEAC-43ED-BF23-DEBB79DA2CFB}"/>
          </ac:spMkLst>
        </pc:spChg>
      </pc:sldChg>
      <pc:sldChg chg="addSp delSp modSp add del">
        <pc:chgData name="Wesner, Jeff S" userId="03cd2d55-ec98-46a5-894b-dc5c67f932ae" providerId="ADAL" clId="{3614B334-951B-4F2F-AE69-422680216BCD}" dt="2023-04-19T22:18:48.498" v="2032" actId="2696"/>
        <pc:sldMkLst>
          <pc:docMk/>
          <pc:sldMk cId="1971621553" sldId="268"/>
        </pc:sldMkLst>
        <pc:spChg chg="mod">
          <ac:chgData name="Wesner, Jeff S" userId="03cd2d55-ec98-46a5-894b-dc5c67f932ae" providerId="ADAL" clId="{3614B334-951B-4F2F-AE69-422680216BCD}" dt="2023-04-19T21:16:11.664" v="1363" actId="20577"/>
          <ac:spMkLst>
            <pc:docMk/>
            <pc:sldMk cId="1971621553" sldId="268"/>
            <ac:spMk id="2" creationId="{DBE7FC02-BEAC-43ED-BF23-DEBB79DA2CFB}"/>
          </ac:spMkLst>
        </pc:spChg>
        <pc:spChg chg="del">
          <ac:chgData name="Wesner, Jeff S" userId="03cd2d55-ec98-46a5-894b-dc5c67f932ae" providerId="ADAL" clId="{3614B334-951B-4F2F-AE69-422680216BCD}" dt="2023-04-19T14:44:17.326" v="690" actId="931"/>
          <ac:spMkLst>
            <pc:docMk/>
            <pc:sldMk cId="1971621553" sldId="268"/>
            <ac:spMk id="3" creationId="{649C371D-8343-4EB9-9477-82AF69E782D8}"/>
          </ac:spMkLst>
        </pc:spChg>
        <pc:picChg chg="add mod">
          <ac:chgData name="Wesner, Jeff S" userId="03cd2d55-ec98-46a5-894b-dc5c67f932ae" providerId="ADAL" clId="{3614B334-951B-4F2F-AE69-422680216BCD}" dt="2023-04-19T14:44:17.326" v="690" actId="931"/>
          <ac:picMkLst>
            <pc:docMk/>
            <pc:sldMk cId="1971621553" sldId="268"/>
            <ac:picMk id="5" creationId="{79489364-F686-4854-AB5C-88A7081F9EC5}"/>
          </ac:picMkLst>
        </pc:picChg>
      </pc:sldChg>
      <pc:sldChg chg="addSp delSp modSp add ord">
        <pc:chgData name="Wesner, Jeff S" userId="03cd2d55-ec98-46a5-894b-dc5c67f932ae" providerId="ADAL" clId="{3614B334-951B-4F2F-AE69-422680216BCD}" dt="2023-04-19T21:14:27.287" v="1020" actId="20577"/>
        <pc:sldMkLst>
          <pc:docMk/>
          <pc:sldMk cId="3179178784" sldId="269"/>
        </pc:sldMkLst>
        <pc:spChg chg="mod">
          <ac:chgData name="Wesner, Jeff S" userId="03cd2d55-ec98-46a5-894b-dc5c67f932ae" providerId="ADAL" clId="{3614B334-951B-4F2F-AE69-422680216BCD}" dt="2023-04-19T21:14:27.287" v="1020" actId="20577"/>
          <ac:spMkLst>
            <pc:docMk/>
            <pc:sldMk cId="3179178784" sldId="269"/>
            <ac:spMk id="2" creationId="{466E944C-0411-48BE-A062-96C1581B28B3}"/>
          </ac:spMkLst>
        </pc:spChg>
        <pc:spChg chg="del">
          <ac:chgData name="Wesner, Jeff S" userId="03cd2d55-ec98-46a5-894b-dc5c67f932ae" providerId="ADAL" clId="{3614B334-951B-4F2F-AE69-422680216BCD}" dt="2023-04-19T14:56:02.158" v="692" actId="931"/>
          <ac:spMkLst>
            <pc:docMk/>
            <pc:sldMk cId="3179178784" sldId="269"/>
            <ac:spMk id="3" creationId="{9B8009B2-DFB8-4509-9EC3-C585C45E36F0}"/>
          </ac:spMkLst>
        </pc:spChg>
        <pc:picChg chg="add mod">
          <ac:chgData name="Wesner, Jeff S" userId="03cd2d55-ec98-46a5-894b-dc5c67f932ae" providerId="ADAL" clId="{3614B334-951B-4F2F-AE69-422680216BCD}" dt="2023-04-19T14:56:02.158" v="692" actId="931"/>
          <ac:picMkLst>
            <pc:docMk/>
            <pc:sldMk cId="3179178784" sldId="269"/>
            <ac:picMk id="5" creationId="{78134016-D5DA-4B57-B5D5-17652A0BD523}"/>
          </ac:picMkLst>
        </pc:picChg>
      </pc:sldChg>
      <pc:sldChg chg="addSp delSp modSp add ord">
        <pc:chgData name="Wesner, Jeff S" userId="03cd2d55-ec98-46a5-894b-dc5c67f932ae" providerId="ADAL" clId="{3614B334-951B-4F2F-AE69-422680216BCD}" dt="2023-04-19T21:15:46.950" v="1268" actId="20577"/>
        <pc:sldMkLst>
          <pc:docMk/>
          <pc:sldMk cId="2382376348" sldId="270"/>
        </pc:sldMkLst>
        <pc:spChg chg="mod">
          <ac:chgData name="Wesner, Jeff S" userId="03cd2d55-ec98-46a5-894b-dc5c67f932ae" providerId="ADAL" clId="{3614B334-951B-4F2F-AE69-422680216BCD}" dt="2023-04-19T21:15:46.950" v="1268" actId="20577"/>
          <ac:spMkLst>
            <pc:docMk/>
            <pc:sldMk cId="2382376348" sldId="270"/>
            <ac:spMk id="2" creationId="{9E4F1F44-CE30-4426-B184-2FF3D390D44A}"/>
          </ac:spMkLst>
        </pc:spChg>
        <pc:spChg chg="del">
          <ac:chgData name="Wesner, Jeff S" userId="03cd2d55-ec98-46a5-894b-dc5c67f932ae" providerId="ADAL" clId="{3614B334-951B-4F2F-AE69-422680216BCD}" dt="2023-04-19T19:40:54.812" v="696" actId="931"/>
          <ac:spMkLst>
            <pc:docMk/>
            <pc:sldMk cId="2382376348" sldId="270"/>
            <ac:spMk id="3" creationId="{3C801CD7-A50C-46AC-8935-FB084A34F9A0}"/>
          </ac:spMkLst>
        </pc:spChg>
        <pc:spChg chg="add del">
          <ac:chgData name="Wesner, Jeff S" userId="03cd2d55-ec98-46a5-894b-dc5c67f932ae" providerId="ADAL" clId="{3614B334-951B-4F2F-AE69-422680216BCD}" dt="2023-04-19T19:39:41.235" v="695"/>
          <ac:spMkLst>
            <pc:docMk/>
            <pc:sldMk cId="2382376348" sldId="270"/>
            <ac:spMk id="4" creationId="{810FDEC8-238C-419D-9986-68AE8CA09FF8}"/>
          </ac:spMkLst>
        </pc:spChg>
        <pc:picChg chg="add mod">
          <ac:chgData name="Wesner, Jeff S" userId="03cd2d55-ec98-46a5-894b-dc5c67f932ae" providerId="ADAL" clId="{3614B334-951B-4F2F-AE69-422680216BCD}" dt="2023-04-19T19:40:54.812" v="696" actId="931"/>
          <ac:picMkLst>
            <pc:docMk/>
            <pc:sldMk cId="2382376348" sldId="270"/>
            <ac:picMk id="6" creationId="{25BF5B67-0B8E-4B5E-B679-E5C467E0A7E6}"/>
          </ac:picMkLst>
        </pc:picChg>
      </pc:sldChg>
      <pc:sldChg chg="addSp delSp modSp add">
        <pc:chgData name="Wesner, Jeff S" userId="03cd2d55-ec98-46a5-894b-dc5c67f932ae" providerId="ADAL" clId="{3614B334-951B-4F2F-AE69-422680216BCD}" dt="2023-04-19T20:45:52.017" v="821" actId="20577"/>
        <pc:sldMkLst>
          <pc:docMk/>
          <pc:sldMk cId="2681412531" sldId="271"/>
        </pc:sldMkLst>
        <pc:spChg chg="mod">
          <ac:chgData name="Wesner, Jeff S" userId="03cd2d55-ec98-46a5-894b-dc5c67f932ae" providerId="ADAL" clId="{3614B334-951B-4F2F-AE69-422680216BCD}" dt="2023-04-19T20:45:52.017" v="821" actId="20577"/>
          <ac:spMkLst>
            <pc:docMk/>
            <pc:sldMk cId="2681412531" sldId="271"/>
            <ac:spMk id="2" creationId="{5AEE298A-B5A3-4E49-A97C-BB598872549F}"/>
          </ac:spMkLst>
        </pc:spChg>
        <pc:spChg chg="del">
          <ac:chgData name="Wesner, Jeff S" userId="03cd2d55-ec98-46a5-894b-dc5c67f932ae" providerId="ADAL" clId="{3614B334-951B-4F2F-AE69-422680216BCD}" dt="2023-04-19T20:45:12.971" v="698" actId="931"/>
          <ac:spMkLst>
            <pc:docMk/>
            <pc:sldMk cId="2681412531" sldId="271"/>
            <ac:spMk id="3" creationId="{DF49678C-10CA-4496-8ED3-36EEA7CF477F}"/>
          </ac:spMkLst>
        </pc:spChg>
        <pc:picChg chg="add mod">
          <ac:chgData name="Wesner, Jeff S" userId="03cd2d55-ec98-46a5-894b-dc5c67f932ae" providerId="ADAL" clId="{3614B334-951B-4F2F-AE69-422680216BCD}" dt="2023-04-19T20:45:12.971" v="698" actId="931"/>
          <ac:picMkLst>
            <pc:docMk/>
            <pc:sldMk cId="2681412531" sldId="271"/>
            <ac:picMk id="5" creationId="{D54AF6F1-3C08-4DDF-B272-107A0EACFEC8}"/>
          </ac:picMkLst>
        </pc:picChg>
      </pc:sldChg>
      <pc:sldChg chg="addSp delSp modSp add">
        <pc:chgData name="Wesner, Jeff S" userId="03cd2d55-ec98-46a5-894b-dc5c67f932ae" providerId="ADAL" clId="{3614B334-951B-4F2F-AE69-422680216BCD}" dt="2023-04-19T21:10:08.138" v="995" actId="20577"/>
        <pc:sldMkLst>
          <pc:docMk/>
          <pc:sldMk cId="3965683848" sldId="272"/>
        </pc:sldMkLst>
        <pc:spChg chg="mod">
          <ac:chgData name="Wesner, Jeff S" userId="03cd2d55-ec98-46a5-894b-dc5c67f932ae" providerId="ADAL" clId="{3614B334-951B-4F2F-AE69-422680216BCD}" dt="2023-04-19T21:10:08.138" v="995" actId="20577"/>
          <ac:spMkLst>
            <pc:docMk/>
            <pc:sldMk cId="3965683848" sldId="272"/>
            <ac:spMk id="2" creationId="{169E7C7A-69D3-40BB-B0EA-2B4973E7EB08}"/>
          </ac:spMkLst>
        </pc:spChg>
        <pc:spChg chg="del">
          <ac:chgData name="Wesner, Jeff S" userId="03cd2d55-ec98-46a5-894b-dc5c67f932ae" providerId="ADAL" clId="{3614B334-951B-4F2F-AE69-422680216BCD}" dt="2023-04-19T21:08:14.408" v="824" actId="931"/>
          <ac:spMkLst>
            <pc:docMk/>
            <pc:sldMk cId="3965683848" sldId="272"/>
            <ac:spMk id="3" creationId="{0C57F0F0-EC34-4955-8DF0-783E6FAED3DE}"/>
          </ac:spMkLst>
        </pc:spChg>
        <pc:spChg chg="add del mod">
          <ac:chgData name="Wesner, Jeff S" userId="03cd2d55-ec98-46a5-894b-dc5c67f932ae" providerId="ADAL" clId="{3614B334-951B-4F2F-AE69-422680216BCD}" dt="2023-04-19T21:09:24.804" v="836" actId="931"/>
          <ac:spMkLst>
            <pc:docMk/>
            <pc:sldMk cId="3965683848" sldId="272"/>
            <ac:spMk id="7" creationId="{363A1582-D83B-440E-84F0-3D01F5522F25}"/>
          </ac:spMkLst>
        </pc:spChg>
        <pc:picChg chg="add del mod">
          <ac:chgData name="Wesner, Jeff S" userId="03cd2d55-ec98-46a5-894b-dc5c67f932ae" providerId="ADAL" clId="{3614B334-951B-4F2F-AE69-422680216BCD}" dt="2023-04-19T21:08:36.649" v="835" actId="478"/>
          <ac:picMkLst>
            <pc:docMk/>
            <pc:sldMk cId="3965683848" sldId="272"/>
            <ac:picMk id="5" creationId="{7BF0DB3E-D4E5-4F53-BC40-D9AA8A8D8085}"/>
          </ac:picMkLst>
        </pc:picChg>
        <pc:picChg chg="add mod">
          <ac:chgData name="Wesner, Jeff S" userId="03cd2d55-ec98-46a5-894b-dc5c67f932ae" providerId="ADAL" clId="{3614B334-951B-4F2F-AE69-422680216BCD}" dt="2023-04-19T21:09:24.804" v="836" actId="931"/>
          <ac:picMkLst>
            <pc:docMk/>
            <pc:sldMk cId="3965683848" sldId="272"/>
            <ac:picMk id="9" creationId="{5875E3CF-E2EE-42D7-96C3-05569798119F}"/>
          </ac:picMkLst>
        </pc:picChg>
      </pc:sldChg>
      <pc:sldChg chg="addSp delSp modSp add">
        <pc:chgData name="Wesner, Jeff S" userId="03cd2d55-ec98-46a5-894b-dc5c67f932ae" providerId="ADAL" clId="{3614B334-951B-4F2F-AE69-422680216BCD}" dt="2023-04-19T21:16:53.641" v="1365" actId="27636"/>
        <pc:sldMkLst>
          <pc:docMk/>
          <pc:sldMk cId="3323596171" sldId="273"/>
        </pc:sldMkLst>
        <pc:spChg chg="mod">
          <ac:chgData name="Wesner, Jeff S" userId="03cd2d55-ec98-46a5-894b-dc5c67f932ae" providerId="ADAL" clId="{3614B334-951B-4F2F-AE69-422680216BCD}" dt="2023-04-19T21:16:53.641" v="1365" actId="27636"/>
          <ac:spMkLst>
            <pc:docMk/>
            <pc:sldMk cId="3323596171" sldId="273"/>
            <ac:spMk id="2" creationId="{A9921953-EAD9-4B80-A90B-3546B90B0D3E}"/>
          </ac:spMkLst>
        </pc:spChg>
        <pc:spChg chg="del">
          <ac:chgData name="Wesner, Jeff S" userId="03cd2d55-ec98-46a5-894b-dc5c67f932ae" providerId="ADAL" clId="{3614B334-951B-4F2F-AE69-422680216BCD}" dt="2023-04-19T21:15:05.854" v="1107" actId="931"/>
          <ac:spMkLst>
            <pc:docMk/>
            <pc:sldMk cId="3323596171" sldId="273"/>
            <ac:spMk id="3" creationId="{F77B870A-6916-4143-8626-25C20EAF7E9B}"/>
          </ac:spMkLst>
        </pc:spChg>
        <pc:picChg chg="add mod">
          <ac:chgData name="Wesner, Jeff S" userId="03cd2d55-ec98-46a5-894b-dc5c67f932ae" providerId="ADAL" clId="{3614B334-951B-4F2F-AE69-422680216BCD}" dt="2023-04-19T21:15:05.854" v="1107" actId="931"/>
          <ac:picMkLst>
            <pc:docMk/>
            <pc:sldMk cId="3323596171" sldId="273"/>
            <ac:picMk id="5" creationId="{2ABBB6FF-4518-4B99-9204-B991E8DE804D}"/>
          </ac:picMkLst>
        </pc:picChg>
      </pc:sldChg>
      <pc:sldChg chg="addSp delSp modSp add mod setBg">
        <pc:chgData name="Wesner, Jeff S" userId="03cd2d55-ec98-46a5-894b-dc5c67f932ae" providerId="ADAL" clId="{3614B334-951B-4F2F-AE69-422680216BCD}" dt="2023-04-19T22:11:26.529" v="1792" actId="26606"/>
        <pc:sldMkLst>
          <pc:docMk/>
          <pc:sldMk cId="2055867628" sldId="274"/>
        </pc:sldMkLst>
        <pc:spChg chg="del">
          <ac:chgData name="Wesner, Jeff S" userId="03cd2d55-ec98-46a5-894b-dc5c67f932ae" providerId="ADAL" clId="{3614B334-951B-4F2F-AE69-422680216BCD}" dt="2023-04-19T22:09:58.122" v="1591" actId="478"/>
          <ac:spMkLst>
            <pc:docMk/>
            <pc:sldMk cId="2055867628" sldId="274"/>
            <ac:spMk id="2" creationId="{00D8BE19-A5FA-41B1-ACE9-3D1E2860DAD2}"/>
          </ac:spMkLst>
        </pc:spChg>
        <pc:spChg chg="del">
          <ac:chgData name="Wesner, Jeff S" userId="03cd2d55-ec98-46a5-894b-dc5c67f932ae" providerId="ADAL" clId="{3614B334-951B-4F2F-AE69-422680216BCD}" dt="2023-04-19T22:09:56.605" v="1590" actId="478"/>
          <ac:spMkLst>
            <pc:docMk/>
            <pc:sldMk cId="2055867628" sldId="274"/>
            <ac:spMk id="3" creationId="{BD4ED31E-8EA2-44CE-9222-DD765121F1C8}"/>
          </ac:spMkLst>
        </pc:spChg>
        <pc:spChg chg="add mod">
          <ac:chgData name="Wesner, Jeff S" userId="03cd2d55-ec98-46a5-894b-dc5c67f932ae" providerId="ADAL" clId="{3614B334-951B-4F2F-AE69-422680216BCD}" dt="2023-04-19T22:11:26.529" v="1792" actId="26606"/>
          <ac:spMkLst>
            <pc:docMk/>
            <pc:sldMk cId="2055867628" sldId="274"/>
            <ac:spMk id="6" creationId="{3F4C34A0-3324-4E07-9CA5-6C966DAF5B32}"/>
          </ac:spMkLst>
        </pc:spChg>
        <pc:spChg chg="add mod">
          <ac:chgData name="Wesner, Jeff S" userId="03cd2d55-ec98-46a5-894b-dc5c67f932ae" providerId="ADAL" clId="{3614B334-951B-4F2F-AE69-422680216BCD}" dt="2023-04-19T22:11:26.529" v="1792" actId="26606"/>
          <ac:spMkLst>
            <pc:docMk/>
            <pc:sldMk cId="2055867628" sldId="274"/>
            <ac:spMk id="7" creationId="{8E3E9F6D-49CB-434D-9B93-32C2A340574F}"/>
          </ac:spMkLst>
        </pc:spChg>
        <pc:spChg chg="add del">
          <ac:chgData name="Wesner, Jeff S" userId="03cd2d55-ec98-46a5-894b-dc5c67f932ae" providerId="ADAL" clId="{3614B334-951B-4F2F-AE69-422680216BCD}" dt="2023-04-19T22:11:26.514" v="1791" actId="26606"/>
          <ac:spMkLst>
            <pc:docMk/>
            <pc:sldMk cId="2055867628" sldId="274"/>
            <ac:spMk id="9" creationId="{B9FF99BD-075F-4761-A995-6FC574BD25EA}"/>
          </ac:spMkLst>
        </pc:spChg>
        <pc:spChg chg="add del">
          <ac:chgData name="Wesner, Jeff S" userId="03cd2d55-ec98-46a5-894b-dc5c67f932ae" providerId="ADAL" clId="{3614B334-951B-4F2F-AE69-422680216BCD}" dt="2023-04-19T22:11:26.514" v="1791" actId="26606"/>
          <ac:spMkLst>
            <pc:docMk/>
            <pc:sldMk cId="2055867628" sldId="274"/>
            <ac:spMk id="10" creationId="{A7B21A54-9BA3-4EA9-B460-5A829ADD9051}"/>
          </ac:spMkLst>
        </pc:spChg>
        <pc:spChg chg="add del">
          <ac:chgData name="Wesner, Jeff S" userId="03cd2d55-ec98-46a5-894b-dc5c67f932ae" providerId="ADAL" clId="{3614B334-951B-4F2F-AE69-422680216BCD}" dt="2023-04-19T22:11:17.923" v="1787" actId="26606"/>
          <ac:spMkLst>
            <pc:docMk/>
            <pc:sldMk cId="2055867628" sldId="274"/>
            <ac:spMk id="12" creationId="{86FF76B9-219D-4469-AF87-0236D29032F1}"/>
          </ac:spMkLst>
        </pc:spChg>
        <pc:spChg chg="add del">
          <ac:chgData name="Wesner, Jeff S" userId="03cd2d55-ec98-46a5-894b-dc5c67f932ae" providerId="ADAL" clId="{3614B334-951B-4F2F-AE69-422680216BCD}" dt="2023-04-19T22:11:26.514" v="1791" actId="26606"/>
          <ac:spMkLst>
            <pc:docMk/>
            <pc:sldMk cId="2055867628" sldId="274"/>
            <ac:spMk id="16" creationId="{6FA8F714-B9D8-488A-8CCA-E9948FF913A9}"/>
          </ac:spMkLst>
        </pc:spChg>
        <pc:spChg chg="add del">
          <ac:chgData name="Wesner, Jeff S" userId="03cd2d55-ec98-46a5-894b-dc5c67f932ae" providerId="ADAL" clId="{3614B334-951B-4F2F-AE69-422680216BCD}" dt="2023-04-19T22:11:17.923" v="1787" actId="26606"/>
          <ac:spMkLst>
            <pc:docMk/>
            <pc:sldMk cId="2055867628" sldId="274"/>
            <ac:spMk id="18" creationId="{2E80C965-DB6D-4F81-9E9E-B027384D0BD6}"/>
          </ac:spMkLst>
        </pc:spChg>
        <pc:spChg chg="add del">
          <ac:chgData name="Wesner, Jeff S" userId="03cd2d55-ec98-46a5-894b-dc5c67f932ae" providerId="ADAL" clId="{3614B334-951B-4F2F-AE69-422680216BCD}" dt="2023-04-19T22:11:17.923" v="1787" actId="26606"/>
          <ac:spMkLst>
            <pc:docMk/>
            <pc:sldMk cId="2055867628" sldId="274"/>
            <ac:spMk id="20" creationId="{633C5E46-DAC5-4661-9C87-22B08E2A512F}"/>
          </ac:spMkLst>
        </pc:spChg>
        <pc:grpChg chg="add del">
          <ac:chgData name="Wesner, Jeff S" userId="03cd2d55-ec98-46a5-894b-dc5c67f932ae" providerId="ADAL" clId="{3614B334-951B-4F2F-AE69-422680216BCD}" dt="2023-04-19T22:11:17.923" v="1787" actId="26606"/>
          <ac:grpSpMkLst>
            <pc:docMk/>
            <pc:sldMk cId="2055867628" sldId="274"/>
            <ac:grpSpMk id="14" creationId="{DB88BD78-87E1-424D-B479-C37D8E41B12E}"/>
          </ac:grpSpMkLst>
        </pc:grpChg>
        <pc:picChg chg="add mod">
          <ac:chgData name="Wesner, Jeff S" userId="03cd2d55-ec98-46a5-894b-dc5c67f932ae" providerId="ADAL" clId="{3614B334-951B-4F2F-AE69-422680216BCD}" dt="2023-04-19T22:11:26.529" v="1792" actId="26606"/>
          <ac:picMkLst>
            <pc:docMk/>
            <pc:sldMk cId="2055867628" sldId="274"/>
            <ac:picMk id="4" creationId="{FD239B51-AB2A-4CC6-9D4D-A1C1824852C7}"/>
          </ac:picMkLst>
        </pc:picChg>
        <pc:picChg chg="add mod">
          <ac:chgData name="Wesner, Jeff S" userId="03cd2d55-ec98-46a5-894b-dc5c67f932ae" providerId="ADAL" clId="{3614B334-951B-4F2F-AE69-422680216BCD}" dt="2023-04-19T22:11:26.529" v="1792" actId="26606"/>
          <ac:picMkLst>
            <pc:docMk/>
            <pc:sldMk cId="2055867628" sldId="274"/>
            <ac:picMk id="5" creationId="{B27F669E-517B-4AB8-8582-30ED2D93256B}"/>
          </ac:picMkLst>
        </pc:picChg>
      </pc:sldChg>
      <pc:sldChg chg="addSp delSp modSp add mod ord setBg">
        <pc:chgData name="Wesner, Jeff S" userId="03cd2d55-ec98-46a5-894b-dc5c67f932ae" providerId="ADAL" clId="{3614B334-951B-4F2F-AE69-422680216BCD}" dt="2023-04-19T22:20:23.768" v="2262" actId="20577"/>
        <pc:sldMkLst>
          <pc:docMk/>
          <pc:sldMk cId="2812156386" sldId="275"/>
        </pc:sldMkLst>
        <pc:spChg chg="del">
          <ac:chgData name="Wesner, Jeff S" userId="03cd2d55-ec98-46a5-894b-dc5c67f932ae" providerId="ADAL" clId="{3614B334-951B-4F2F-AE69-422680216BCD}" dt="2023-04-19T22:05:54.955" v="1388" actId="478"/>
          <ac:spMkLst>
            <pc:docMk/>
            <pc:sldMk cId="2812156386" sldId="275"/>
            <ac:spMk id="2" creationId="{00D8BE19-A5FA-41B1-ACE9-3D1E2860DAD2}"/>
          </ac:spMkLst>
        </pc:spChg>
        <pc:spChg chg="del">
          <ac:chgData name="Wesner, Jeff S" userId="03cd2d55-ec98-46a5-894b-dc5c67f932ae" providerId="ADAL" clId="{3614B334-951B-4F2F-AE69-422680216BCD}" dt="2023-04-19T22:05:23.676" v="1386" actId="931"/>
          <ac:spMkLst>
            <pc:docMk/>
            <pc:sldMk cId="2812156386" sldId="275"/>
            <ac:spMk id="3" creationId="{BD4ED31E-8EA2-44CE-9222-DD765121F1C8}"/>
          </ac:spMkLst>
        </pc:spChg>
        <pc:spChg chg="add mod">
          <ac:chgData name="Wesner, Jeff S" userId="03cd2d55-ec98-46a5-894b-dc5c67f932ae" providerId="ADAL" clId="{3614B334-951B-4F2F-AE69-422680216BCD}" dt="2023-04-19T22:19:54.019" v="2132" actId="5793"/>
          <ac:spMkLst>
            <pc:docMk/>
            <pc:sldMk cId="2812156386" sldId="275"/>
            <ac:spMk id="8" creationId="{CD294492-A35D-42F0-B573-68E52023A5EA}"/>
          </ac:spMkLst>
        </pc:spChg>
        <pc:spChg chg="add mod">
          <ac:chgData name="Wesner, Jeff S" userId="03cd2d55-ec98-46a5-894b-dc5c67f932ae" providerId="ADAL" clId="{3614B334-951B-4F2F-AE69-422680216BCD}" dt="2023-04-19T22:20:23.768" v="2262" actId="20577"/>
          <ac:spMkLst>
            <pc:docMk/>
            <pc:sldMk cId="2812156386" sldId="275"/>
            <ac:spMk id="9" creationId="{8A500649-AAF0-4C13-A949-7D8BAEEA66FD}"/>
          </ac:spMkLst>
        </pc:spChg>
        <pc:picChg chg="add del mod">
          <ac:chgData name="Wesner, Jeff S" userId="03cd2d55-ec98-46a5-894b-dc5c67f932ae" providerId="ADAL" clId="{3614B334-951B-4F2F-AE69-422680216BCD}" dt="2023-04-19T22:04:43.722" v="1385" actId="478"/>
          <ac:picMkLst>
            <pc:docMk/>
            <pc:sldMk cId="2812156386" sldId="275"/>
            <ac:picMk id="4" creationId="{AD4E437D-B93E-4598-80A8-B8727E7239A4}"/>
          </ac:picMkLst>
        </pc:picChg>
        <pc:picChg chg="add mod">
          <ac:chgData name="Wesner, Jeff S" userId="03cd2d55-ec98-46a5-894b-dc5c67f932ae" providerId="ADAL" clId="{3614B334-951B-4F2F-AE69-422680216BCD}" dt="2023-04-19T22:08:40.184" v="1577" actId="26606"/>
          <ac:picMkLst>
            <pc:docMk/>
            <pc:sldMk cId="2812156386" sldId="275"/>
            <ac:picMk id="5" creationId="{F38E2909-60F0-466C-B0E0-3B4423A8D41B}"/>
          </ac:picMkLst>
        </pc:picChg>
        <pc:picChg chg="add mod">
          <ac:chgData name="Wesner, Jeff S" userId="03cd2d55-ec98-46a5-894b-dc5c67f932ae" providerId="ADAL" clId="{3614B334-951B-4F2F-AE69-422680216BCD}" dt="2023-04-19T22:08:40.184" v="1577" actId="26606"/>
          <ac:picMkLst>
            <pc:docMk/>
            <pc:sldMk cId="2812156386" sldId="275"/>
            <ac:picMk id="7" creationId="{F39A9D9D-98BF-4981-BB53-C66A2D006A7C}"/>
          </ac:picMkLst>
        </pc:picChg>
      </pc:sldChg>
      <pc:sldChg chg="addSp delSp modSp add">
        <pc:chgData name="Wesner, Jeff S" userId="03cd2d55-ec98-46a5-894b-dc5c67f932ae" providerId="ADAL" clId="{3614B334-951B-4F2F-AE69-422680216BCD}" dt="2023-04-19T22:18:11.927" v="2031" actId="20577"/>
        <pc:sldMkLst>
          <pc:docMk/>
          <pc:sldMk cId="2384095702" sldId="276"/>
        </pc:sldMkLst>
        <pc:spChg chg="del">
          <ac:chgData name="Wesner, Jeff S" userId="03cd2d55-ec98-46a5-894b-dc5c67f932ae" providerId="ADAL" clId="{3614B334-951B-4F2F-AE69-422680216BCD}" dt="2023-04-19T22:12:00.282" v="1794" actId="478"/>
          <ac:spMkLst>
            <pc:docMk/>
            <pc:sldMk cId="2384095702" sldId="276"/>
            <ac:spMk id="2" creationId="{00D8BE19-A5FA-41B1-ACE9-3D1E2860DAD2}"/>
          </ac:spMkLst>
        </pc:spChg>
        <pc:spChg chg="add mod">
          <ac:chgData name="Wesner, Jeff S" userId="03cd2d55-ec98-46a5-894b-dc5c67f932ae" providerId="ADAL" clId="{3614B334-951B-4F2F-AE69-422680216BCD}" dt="2023-04-19T22:18:11.927" v="2031" actId="20577"/>
          <ac:spMkLst>
            <pc:docMk/>
            <pc:sldMk cId="2384095702" sldId="276"/>
            <ac:spMk id="6" creationId="{6A45B332-C5A3-4279-9324-B1D9DC40A185}"/>
          </ac:spMkLst>
        </pc:spChg>
        <pc:spChg chg="add mod">
          <ac:chgData name="Wesner, Jeff S" userId="03cd2d55-ec98-46a5-894b-dc5c67f932ae" providerId="ADAL" clId="{3614B334-951B-4F2F-AE69-422680216BCD}" dt="2023-04-19T22:17:57.831" v="1990" actId="20577"/>
          <ac:spMkLst>
            <pc:docMk/>
            <pc:sldMk cId="2384095702" sldId="276"/>
            <ac:spMk id="7" creationId="{EAA032E3-BC57-4833-BB36-367107D8E241}"/>
          </ac:spMkLst>
        </pc:spChg>
        <pc:picChg chg="add mod">
          <ac:chgData name="Wesner, Jeff S" userId="03cd2d55-ec98-46a5-894b-dc5c67f932ae" providerId="ADAL" clId="{3614B334-951B-4F2F-AE69-422680216BCD}" dt="2023-04-19T22:01:47.831" v="1376" actId="1076"/>
          <ac:picMkLst>
            <pc:docMk/>
            <pc:sldMk cId="2384095702" sldId="276"/>
            <ac:picMk id="4" creationId="{5E40A34C-C570-47C3-B457-F3107577B466}"/>
          </ac:picMkLst>
        </pc:picChg>
        <pc:picChg chg="add mod">
          <ac:chgData name="Wesner, Jeff S" userId="03cd2d55-ec98-46a5-894b-dc5c67f932ae" providerId="ADAL" clId="{3614B334-951B-4F2F-AE69-422680216BCD}" dt="2023-04-19T22:01:42.297" v="1375" actId="1076"/>
          <ac:picMkLst>
            <pc:docMk/>
            <pc:sldMk cId="2384095702" sldId="276"/>
            <ac:picMk id="5" creationId="{12D97062-00F5-4CA9-9E9B-360BEF3B1E05}"/>
          </ac:picMkLst>
        </pc:picChg>
      </pc:sldChg>
      <pc:sldChg chg="add del">
        <pc:chgData name="Wesner, Jeff S" userId="03cd2d55-ec98-46a5-894b-dc5c67f932ae" providerId="ADAL" clId="{3614B334-951B-4F2F-AE69-422680216BCD}" dt="2023-04-19T22:01:02.889" v="1370"/>
        <pc:sldMkLst>
          <pc:docMk/>
          <pc:sldMk cId="1811770842" sldId="277"/>
        </pc:sldMkLst>
      </pc:sldChg>
      <pc:sldChg chg="add del">
        <pc:chgData name="Wesner, Jeff S" userId="03cd2d55-ec98-46a5-894b-dc5c67f932ae" providerId="ADAL" clId="{3614B334-951B-4F2F-AE69-422680216BCD}" dt="2023-04-19T22:01:14.631" v="1372"/>
        <pc:sldMkLst>
          <pc:docMk/>
          <pc:sldMk cId="3163913558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D68F-7403-4CE1-B997-2D5AD93F3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CF499-9813-404B-B591-C83CBC2A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EB06B-4351-4269-9F37-B13F9C77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AEB87-4B3A-44A1-9771-D760EC400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DB38E-3C93-4685-9F9A-38BDE049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6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14F-9F67-4DF5-8671-F995E809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9A1B8-32EC-40C8-ABD7-77D98D8FB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95A4-1CDC-48BB-8DCB-62BB7DFF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356AA-9B09-4DAF-A9A6-60590CFB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0D75-CAE5-4043-9A94-848A2805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7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8A77C-9815-4577-9944-709DD754E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F4473-B07C-40EE-8BB3-142AD6991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8491F-A286-44B9-9799-CC99544C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CE12-E9D8-4986-8E0E-EFC0D0B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CB2E-69ED-4CDC-951E-6A4DF8F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532A-D707-4ADF-B23D-847857D9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A18E-890F-47C8-B0EC-2C4473AB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ED07-1762-425A-A4B6-3A7E868B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6757B-813C-49A6-B17B-C35B76F4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DB5E-071F-40AF-8196-29EDAE46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D736-3749-46C2-9D6B-6F198FED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F1DAE-0255-427A-A8C4-728088694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6F5F-B631-4AAC-B1FC-30535477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0A0B5-2D05-47EA-8152-8BDFAC4A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6313-1D8B-4FD1-BA8D-44B538A0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A920-BBA8-42EF-AD0D-4BB7038C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1ACC-58B7-45B1-A470-4DA6F4C6F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9E023-89F5-41B7-B13D-075EB0F72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2CF0-FCBE-4A22-9A54-83EB947D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4FC4F-6D53-444C-9587-3BF0FADD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49CC4-6C2A-474A-9E3E-C8961CA6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77E-A128-4AD8-931E-298BD368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F5F3B-8FA6-4F2B-AEE0-29F20C085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86551-6626-48CD-B49A-C8E5C522B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6770E-42FE-4989-A8DF-196F3024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50ED8-388B-41F7-A35B-57F8215F2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56F452-17E2-4B9D-A6B4-B7663AC2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C7114-BF99-4628-A13D-1C77EBFF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F73EE-D51A-4A63-932C-B7DCA58D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2D62-9CF6-4781-A9AA-4D270F9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E6091-F7F8-4A21-98DC-497F4494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1C026-BEF1-4806-B716-40000A88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34E3B-E36A-4EF0-B753-A1FB07C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16444-44D4-40A9-8F3E-8E629BBE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AA4FD2-CF7B-4FBE-8360-7A6EF5ED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F169F-79C9-4660-BE27-8BA88B50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9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4BD0-EACF-407A-BF79-6C46EA14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CD52-28A2-4536-BFB7-FA961F815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B7C51-DEB3-4BF0-9EEC-21DDAF942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CC4AD-2875-4167-AFBA-A89F86C4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461B6-1FAF-4008-AE17-F84D14CD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2525F-5627-4E69-9CCC-CB781093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A6F1-AB2E-4654-A375-6F3B2550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CEC72-2EC6-4B5F-A8E6-E93DCCACD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38FB-5E34-4ADE-9CFB-1C93E59D2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68840-5836-4605-9268-AB8831D6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64A0-3BE6-44C4-A882-2BD1F7C6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3BF5-28CE-406A-BA5A-C0C6F726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8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D6A84-3794-4647-964A-30CEA95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3EBC-20E0-4D13-81CD-60F1990EA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F2135-AFE3-4945-A4EE-469DFB7DA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6F890-8137-4049-9814-3566CB3878F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5461-CF1F-4817-BB86-EE569E5F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2976-2606-40F4-B87E-3935D495B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521E-EA88-4552-BDFD-AEC1339B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3F0B70-7D6D-452E-BE23-11BDBDA7E6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1" y="317501"/>
            <a:ext cx="5054598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1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79D1-FEC7-44B4-A731-CD658F2F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plot but with a common scale. Fish are odd.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4CD4A-9F62-4CFA-AD68-720783AAC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509"/>
            <a:ext cx="10515600" cy="3235569"/>
          </a:xfrm>
        </p:spPr>
      </p:pic>
    </p:spTree>
    <p:extLst>
      <p:ext uri="{BB962C8B-B14F-4D97-AF65-F5344CB8AC3E}">
        <p14:creationId xmlns:p14="http://schemas.microsoft.com/office/powerpoint/2010/main" val="209332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298A-B5A3-4E49-A97C-BB598872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fish and inverts, the ISD relationship with temperature does not interact with resource supply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AF6F1-3C08-4DDF-B272-107A0EAC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19" y="1825625"/>
            <a:ext cx="5076561" cy="4351338"/>
          </a:xfrm>
        </p:spPr>
      </p:pic>
    </p:spTree>
    <p:extLst>
      <p:ext uri="{BB962C8B-B14F-4D97-AF65-F5344CB8AC3E}">
        <p14:creationId xmlns:p14="http://schemas.microsoft.com/office/powerpoint/2010/main" val="268141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community mass weakly increases with temperature (0.04 [95% CI: -0.22, 0.3])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957937-0C24-40E2-9B24-490B98A8A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8105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But…relationship of total biomass with temperature depends on resources. It is positive at low GPP and low OM, but becomes negative at high GPP and high OM.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94D67-B1C0-4772-93C5-E3923E541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1020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dependence of total biomass also differs for fish and inverts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70D3E1-DA5A-4844-887D-53045DFD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97" y="1825625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76656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dependence of total biomass also differs for fish and inverts…with interactions of resource supply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0FE92-62F1-4726-A4A4-A804BA9E5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97" y="1825625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241651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944C-0411-48BE-A062-96C1581B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CCSR is -0.87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34016-D5DA-4B57-B5D5-17652A0BD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7917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1953-EAD9-4B80-A90B-3546B90B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CCSR for the whole community is invariant across temperature and resources (data shown with GPP at it’s median)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BB6FF-4518-4B99-9204-B991E8DE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2359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1F44-CE30-4426-B184-2FF3D390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varies by animal type, however (fish are -0.4, inverts are -0.9)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BF5B67-0B8E-4B5E-B679-E5C467E0A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97" y="1825625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2382376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7C7A-69D3-40BB-B0EA-2B4973E7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CCSR becomes more negative at high temperature and high resource, especially for inverts (data shown with GPP at it’s median)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75E3CF-E2EE-42D7-96C3-055697981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19" y="1825625"/>
            <a:ext cx="5076561" cy="4351338"/>
          </a:xfrm>
        </p:spPr>
      </p:pic>
    </p:spTree>
    <p:extLst>
      <p:ext uri="{BB962C8B-B14F-4D97-AF65-F5344CB8AC3E}">
        <p14:creationId xmlns:p14="http://schemas.microsoft.com/office/powerpoint/2010/main" val="396568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68729-D835-48EE-8769-1419FCB3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5" y="334878"/>
            <a:ext cx="4641182" cy="61882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3BE7CCF-3784-42F9-9503-6409AB550046}"/>
              </a:ext>
            </a:extLst>
          </p:cNvPr>
          <p:cNvGrpSpPr/>
          <p:nvPr/>
        </p:nvGrpSpPr>
        <p:grpSpPr>
          <a:xfrm>
            <a:off x="6898105" y="-64168"/>
            <a:ext cx="4892842" cy="931199"/>
            <a:chOff x="6898105" y="-64168"/>
            <a:chExt cx="4892842" cy="931199"/>
          </a:xfrm>
        </p:grpSpPr>
        <p:pic>
          <p:nvPicPr>
            <p:cNvPr id="1026" name="Picture 2" descr="Oncorhynchus mykiss">
              <a:extLst>
                <a:ext uri="{FF2B5EF4-FFF2-40B4-BE49-F238E27FC236}">
                  <a16:creationId xmlns:a16="http://schemas.microsoft.com/office/drawing/2014/main" id="{18D32550-DDCC-48B0-986C-98E490E5D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232" y="-64168"/>
              <a:ext cx="2558715" cy="93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8371061-4FB2-43BB-A202-97BAEE98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898105" y="401432"/>
              <a:ext cx="221381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57F70D-A0D2-47EE-BA1C-102A4C832CAB}"/>
              </a:ext>
            </a:extLst>
          </p:cNvPr>
          <p:cNvGrpSpPr/>
          <p:nvPr/>
        </p:nvGrpSpPr>
        <p:grpSpPr>
          <a:xfrm>
            <a:off x="5127958" y="467987"/>
            <a:ext cx="4146768" cy="590766"/>
            <a:chOff x="5127958" y="467987"/>
            <a:chExt cx="4146768" cy="590766"/>
          </a:xfrm>
        </p:grpSpPr>
        <p:pic>
          <p:nvPicPr>
            <p:cNvPr id="1028" name="Picture 4" descr="Micropterus salmoides">
              <a:extLst>
                <a:ext uri="{FF2B5EF4-FFF2-40B4-BE49-F238E27FC236}">
                  <a16:creationId xmlns:a16="http://schemas.microsoft.com/office/drawing/2014/main" id="{4A81BADF-F868-47E4-AA1A-7DF8C8EC7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105" y="467987"/>
              <a:ext cx="1614621" cy="59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F01121-A14A-4E8E-9E9D-F822A5F178EC}"/>
                </a:ext>
              </a:extLst>
            </p:cNvPr>
            <p:cNvCxnSpPr>
              <a:cxnSpLocks/>
            </p:cNvCxnSpPr>
            <p:nvPr/>
          </p:nvCxnSpPr>
          <p:spPr>
            <a:xfrm>
              <a:off x="5127958" y="714253"/>
              <a:ext cx="2334127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6" name="Picture 12" descr="Cottus aleuticus">
            <a:extLst>
              <a:ext uri="{FF2B5EF4-FFF2-40B4-BE49-F238E27FC236}">
                <a16:creationId xmlns:a16="http://schemas.microsoft.com/office/drawing/2014/main" id="{BB0BDC60-4245-4325-90E1-BE382209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852" y="5458582"/>
            <a:ext cx="110244" cy="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78F7FAA-8DAC-44AB-8D0F-F2C3F415071D}"/>
              </a:ext>
            </a:extLst>
          </p:cNvPr>
          <p:cNvGrpSpPr/>
          <p:nvPr/>
        </p:nvGrpSpPr>
        <p:grpSpPr>
          <a:xfrm>
            <a:off x="3538538" y="984845"/>
            <a:ext cx="2894342" cy="5150550"/>
            <a:chOff x="3538538" y="984845"/>
            <a:chExt cx="2894342" cy="51505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9A41E6-FE64-487D-9293-F2E8D9F6A1BC}"/>
                </a:ext>
              </a:extLst>
            </p:cNvPr>
            <p:cNvGrpSpPr/>
            <p:nvPr/>
          </p:nvGrpSpPr>
          <p:grpSpPr>
            <a:xfrm>
              <a:off x="4395537" y="984845"/>
              <a:ext cx="2037343" cy="362022"/>
              <a:chOff x="4395537" y="984845"/>
              <a:chExt cx="2037343" cy="362022"/>
            </a:xfrm>
          </p:grpSpPr>
          <p:pic>
            <p:nvPicPr>
              <p:cNvPr id="1030" name="Picture 6" descr="Procambarus clarkii">
                <a:extLst>
                  <a:ext uri="{FF2B5EF4-FFF2-40B4-BE49-F238E27FC236}">
                    <a16:creationId xmlns:a16="http://schemas.microsoft.com/office/drawing/2014/main" id="{5C6084EB-DBE4-4441-9C69-351A97099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011750">
                <a:off x="5914988" y="828974"/>
                <a:ext cx="362022" cy="673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C2A3C4-A478-4C11-AD0B-4BE257D90822}"/>
                  </a:ext>
                </a:extLst>
              </p:cNvPr>
              <p:cNvCxnSpPr>
                <a:cxnSpLocks/>
                <a:endCxn id="1030" idx="1"/>
              </p:cNvCxnSpPr>
              <p:nvPr/>
            </p:nvCxnSpPr>
            <p:spPr>
              <a:xfrm>
                <a:off x="4395537" y="999404"/>
                <a:ext cx="1629335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A6CA9C-A4EB-44BC-8720-5E299AC16917}"/>
                </a:ext>
              </a:extLst>
            </p:cNvPr>
            <p:cNvGrpSpPr/>
            <p:nvPr/>
          </p:nvGrpSpPr>
          <p:grpSpPr>
            <a:xfrm>
              <a:off x="3774905" y="2723398"/>
              <a:ext cx="1174085" cy="139073"/>
              <a:chOff x="3774905" y="2723398"/>
              <a:chExt cx="1174085" cy="139073"/>
            </a:xfrm>
          </p:grpSpPr>
          <p:pic>
            <p:nvPicPr>
              <p:cNvPr id="1032" name="Picture 8" descr="Gambusia affinis">
                <a:extLst>
                  <a:ext uri="{FF2B5EF4-FFF2-40B4-BE49-F238E27FC236}">
                    <a16:creationId xmlns:a16="http://schemas.microsoft.com/office/drawing/2014/main" id="{35E75A15-2EA1-40F7-83C7-0D1FAED86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81946">
                <a:off x="4592053" y="2723398"/>
                <a:ext cx="356937" cy="13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BC567C2-C94D-46A4-92A9-3B077BEF1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905" y="2791300"/>
                <a:ext cx="817148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2F5227-88E8-419C-AF46-778CDB64547F}"/>
                </a:ext>
              </a:extLst>
            </p:cNvPr>
            <p:cNvGrpSpPr/>
            <p:nvPr/>
          </p:nvGrpSpPr>
          <p:grpSpPr>
            <a:xfrm>
              <a:off x="3609975" y="4180336"/>
              <a:ext cx="923487" cy="262487"/>
              <a:chOff x="3609975" y="4180336"/>
              <a:chExt cx="923487" cy="262487"/>
            </a:xfrm>
          </p:grpSpPr>
          <p:pic>
            <p:nvPicPr>
              <p:cNvPr id="1034" name="Picture 10" descr="Alderflies and Fishflies (Megaloptera) — EcoSpark">
                <a:extLst>
                  <a:ext uri="{FF2B5EF4-FFF2-40B4-BE49-F238E27FC236}">
                    <a16:creationId xmlns:a16="http://schemas.microsoft.com/office/drawing/2014/main" id="{D384A70D-9C75-4944-AACE-71433D88C9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  <a14:imgEffect>
                          <a14:sharpenSoften amount="26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95000" contrast="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479" y="4180336"/>
                <a:ext cx="349983" cy="262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5EFA383-9081-4AAC-AC93-126FA123E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9975" y="4311579"/>
                <a:ext cx="573504" cy="1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4B4FCE6-7587-4EB2-A691-B7A4CF5040D9}"/>
                </a:ext>
              </a:extLst>
            </p:cNvPr>
            <p:cNvGrpSpPr/>
            <p:nvPr/>
          </p:nvGrpSpPr>
          <p:grpSpPr>
            <a:xfrm>
              <a:off x="3538538" y="6089033"/>
              <a:ext cx="440654" cy="46362"/>
              <a:chOff x="3538538" y="6089033"/>
              <a:chExt cx="440654" cy="46362"/>
            </a:xfrm>
          </p:grpSpPr>
          <p:pic>
            <p:nvPicPr>
              <p:cNvPr id="1038" name="Picture 14" descr="Capitella">
                <a:extLst>
                  <a:ext uri="{FF2B5EF4-FFF2-40B4-BE49-F238E27FC236}">
                    <a16:creationId xmlns:a16="http://schemas.microsoft.com/office/drawing/2014/main" id="{744EEE6D-1E39-4EC8-B1BF-05FA7E855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000" y="6089033"/>
                <a:ext cx="73192" cy="46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5927AB8-E333-4464-AFD2-0938DE1CD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8538" y="6133541"/>
                <a:ext cx="304800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079C00-FF66-461A-B9AE-1245F1FC2B64}"/>
                </a:ext>
              </a:extLst>
            </p:cNvPr>
            <p:cNvGrpSpPr/>
            <p:nvPr/>
          </p:nvGrpSpPr>
          <p:grpSpPr>
            <a:xfrm>
              <a:off x="3538538" y="5468712"/>
              <a:ext cx="819932" cy="68732"/>
              <a:chOff x="3538538" y="5468712"/>
              <a:chExt cx="819932" cy="68732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E825AC-E7B8-4513-8BBC-6A24F9864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8538" y="5484546"/>
                <a:ext cx="59096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40" name="Picture 16" descr="Cottus aleuticus">
                <a:extLst>
                  <a:ext uri="{FF2B5EF4-FFF2-40B4-BE49-F238E27FC236}">
                    <a16:creationId xmlns:a16="http://schemas.microsoft.com/office/drawing/2014/main" id="{65E513E7-A1D1-482C-9BEA-8E45420E5E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2736" y="5468712"/>
                <a:ext cx="165734" cy="6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815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9A9D9D-98BF-4981-BB53-C66A2D00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3251"/>
            <a:ext cx="4533922" cy="453392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38E2909-60F0-466C-B0E0-3B4423A8D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7" y="1573251"/>
            <a:ext cx="5440706" cy="4533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94492-A35D-42F0-B573-68E52023A5EA}"/>
              </a:ext>
            </a:extLst>
          </p:cNvPr>
          <p:cNvSpPr txBox="1"/>
          <p:nvPr/>
        </p:nvSpPr>
        <p:spPr>
          <a:xfrm>
            <a:off x="771992" y="750826"/>
            <a:ext cx="440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Community Biomass varies with temperature and resources…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0649-AAF0-4C13-A949-7D8BAEEA66FD}"/>
              </a:ext>
            </a:extLst>
          </p:cNvPr>
          <p:cNvSpPr txBox="1"/>
          <p:nvPr/>
        </p:nvSpPr>
        <p:spPr>
          <a:xfrm>
            <a:off x="6402424" y="750825"/>
            <a:ext cx="440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…and it appears to be a compromise between fish and invertebrates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D239B51-AB2A-4CC6-9D4D-A1C182485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53761"/>
            <a:ext cx="4183924" cy="41839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F669E-517B-4AB8-8582-30ED2D932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89" y="1853761"/>
            <a:ext cx="4881244" cy="4183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C34A0-3324-4E07-9CA5-6C966DAF5B32}"/>
              </a:ext>
            </a:extLst>
          </p:cNvPr>
          <p:cNvSpPr txBox="1"/>
          <p:nvPr/>
        </p:nvSpPr>
        <p:spPr>
          <a:xfrm>
            <a:off x="976829" y="820314"/>
            <a:ext cx="4235904" cy="6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937">
              <a:spcAft>
                <a:spcPts val="576"/>
              </a:spcAft>
            </a:pPr>
            <a:r>
              <a:rPr lang="en-US" sz="1797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ISD is constant across temperature and resource supply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E9F6D-49CB-434D-9B93-32C2A340574F}"/>
              </a:ext>
            </a:extLst>
          </p:cNvPr>
          <p:cNvSpPr txBox="1"/>
          <p:nvPr/>
        </p:nvSpPr>
        <p:spPr>
          <a:xfrm>
            <a:off x="6390635" y="820313"/>
            <a:ext cx="4235904" cy="6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937">
              <a:spcAft>
                <a:spcPts val="576"/>
              </a:spcAft>
            </a:pPr>
            <a:r>
              <a:rPr lang="en-US" sz="1797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…but it varies across temperature for fish and macroinvertebrates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D31E-8EA2-44CE-9222-DD765121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E40A34C-C570-47C3-B457-F3107577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19" y="1825625"/>
            <a:ext cx="5076561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97062-00F5-4CA9-9E9B-360BEF3B1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435133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5B332-C5A3-4279-9324-B1D9DC40A185}"/>
              </a:ext>
            </a:extLst>
          </p:cNvPr>
          <p:cNvSpPr txBox="1"/>
          <p:nvPr/>
        </p:nvSpPr>
        <p:spPr>
          <a:xfrm>
            <a:off x="976829" y="820314"/>
            <a:ext cx="4235904" cy="92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937">
              <a:spcAft>
                <a:spcPts val="576"/>
              </a:spcAft>
            </a:pPr>
            <a:r>
              <a:rPr lang="en-US" sz="1797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CCSR varies somewhat with temperature and resources, ranging from about -0.7 to -1…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032E3-BC57-4833-BB36-367107D8E241}"/>
              </a:ext>
            </a:extLst>
          </p:cNvPr>
          <p:cNvSpPr txBox="1"/>
          <p:nvPr/>
        </p:nvSpPr>
        <p:spPr>
          <a:xfrm>
            <a:off x="6390635" y="820313"/>
            <a:ext cx="4235904" cy="92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937">
              <a:spcAft>
                <a:spcPts val="576"/>
              </a:spcAft>
            </a:pPr>
            <a:r>
              <a:rPr lang="en-US" sz="1797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…but that variation is minimal compared to the changes for fish or invertebrates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9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ISD’s vary among samples </a:t>
            </a:r>
            <a:br>
              <a:rPr lang="en-US" dirty="0"/>
            </a:br>
            <a:r>
              <a:rPr lang="en-US" dirty="0"/>
              <a:t>(posteriors shown).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E6BDD3-7397-467B-B7DA-89D15A56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64" y="1825625"/>
            <a:ext cx="4786471" cy="4351338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93A1012-5041-431F-A632-FF2D20961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870064"/>
            <a:ext cx="3412457" cy="25951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3A60B9-31AF-4879-8FB7-951FD9205BFD}"/>
              </a:ext>
            </a:extLst>
          </p:cNvPr>
          <p:cNvCxnSpPr>
            <a:cxnSpLocks/>
          </p:cNvCxnSpPr>
          <p:nvPr/>
        </p:nvCxnSpPr>
        <p:spPr>
          <a:xfrm flipV="1">
            <a:off x="7732295" y="3571875"/>
            <a:ext cx="878305" cy="1176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8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7326-73F8-4455-87D0-E9B0F2C3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ISD does not vary with 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E5020-E48D-41CE-86A7-305266A7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509"/>
            <a:ext cx="10515600" cy="32355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1EB06-A340-4B0C-87F3-8E3177E67DB0}"/>
              </a:ext>
            </a:extLst>
          </p:cNvPr>
          <p:cNvSpPr/>
          <p:nvPr/>
        </p:nvSpPr>
        <p:spPr>
          <a:xfrm>
            <a:off x="1645328" y="59346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*Note the change in y-axis scales across panels.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8CB30-7F84-4C41-872C-612CF9DA3F87}"/>
              </a:ext>
            </a:extLst>
          </p:cNvPr>
          <p:cNvSpPr/>
          <p:nvPr/>
        </p:nvSpPr>
        <p:spPr>
          <a:xfrm>
            <a:off x="4492101" y="2459115"/>
            <a:ext cx="7137647" cy="2379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11C0F-9AA7-4377-BC45-86C3600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ISD consistency is independent of OM and GPP (i.e., no interactions)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95CDB-7F33-4733-853F-5644EF0CF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130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7326-73F8-4455-87D0-E9B0F2C3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for individual taxa (inverts and fish), the ISD declines with temperature, particularly for fish.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E5020-E48D-41CE-86A7-305266A7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509"/>
            <a:ext cx="10515600" cy="32355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1EB06-A340-4B0C-87F3-8E3177E67DB0}"/>
              </a:ext>
            </a:extLst>
          </p:cNvPr>
          <p:cNvSpPr/>
          <p:nvPr/>
        </p:nvSpPr>
        <p:spPr>
          <a:xfrm>
            <a:off x="1645328" y="59346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*Note the change in y-axis scales across panels.</a:t>
            </a:r>
          </a:p>
        </p:txBody>
      </p:sp>
    </p:spTree>
    <p:extLst>
      <p:ext uri="{BB962C8B-B14F-4D97-AF65-F5344CB8AC3E}">
        <p14:creationId xmlns:p14="http://schemas.microsoft.com/office/powerpoint/2010/main" val="1468384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D08B74DB13F641A1FB2572219BFE55" ma:contentTypeVersion="15" ma:contentTypeDescription="Create a new document." ma:contentTypeScope="" ma:versionID="d72e6b404a86689d5149284bbb843f28">
  <xsd:schema xmlns:xsd="http://www.w3.org/2001/XMLSchema" xmlns:xs="http://www.w3.org/2001/XMLSchema" xmlns:p="http://schemas.microsoft.com/office/2006/metadata/properties" xmlns:ns3="26133458-dd6b-4323-9224-444c1d830d6d" xmlns:ns4="ab955a96-761f-4c96-a6fc-04b9ce4c53f5" targetNamespace="http://schemas.microsoft.com/office/2006/metadata/properties" ma:root="true" ma:fieldsID="2fd11072b5cff02776c944f38ca4696e" ns3:_="" ns4:_="">
    <xsd:import namespace="26133458-dd6b-4323-9224-444c1d830d6d"/>
    <xsd:import namespace="ab955a96-761f-4c96-a6fc-04b9ce4c53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33458-dd6b-4323-9224-444c1d830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55a96-761f-4c96-a6fc-04b9ce4c53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757E1D-6C68-4BBB-85D8-20E23C0041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1E0EB5-9105-4CA0-9BA7-7EF3CB59DC4E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b955a96-761f-4c96-a6fc-04b9ce4c53f5"/>
    <ds:schemaRef ds:uri="26133458-dd6b-4323-9224-444c1d830d6d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5752016-1B76-4F21-B877-C6632B03FC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33458-dd6b-4323-9224-444c1d830d6d"/>
    <ds:schemaRef ds:uri="ab955a96-761f-4c96-a6fc-04b9ce4c53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316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ISD’s vary among samples  (posteriors shown). </vt:lpstr>
      <vt:lpstr>But ISD does not vary with temperature</vt:lpstr>
      <vt:lpstr>ISD consistency is independent of OM and GPP (i.e., no interactions)</vt:lpstr>
      <vt:lpstr>However, for individual taxa (inverts and fish), the ISD declines with temperature, particularly for fish.</vt:lpstr>
      <vt:lpstr>Same plot but with a common scale. Fish are odd.</vt:lpstr>
      <vt:lpstr>For fish and inverts, the ISD relationship with temperature does not interact with resource supply</vt:lpstr>
      <vt:lpstr>Total community mass weakly increases with temperature (0.04 [95% CI: -0.22, 0.3])</vt:lpstr>
      <vt:lpstr>But…relationship of total biomass with temperature depends on resources. It is positive at low GPP and low OM, but becomes negative at high GPP and high OM.</vt:lpstr>
      <vt:lpstr>Temperature dependence of total biomass also differs for fish and inverts</vt:lpstr>
      <vt:lpstr>Temperature dependence of total biomass also differs for fish and inverts…with interactions of resource supply</vt:lpstr>
      <vt:lpstr>The CCSR is -0.87</vt:lpstr>
      <vt:lpstr>The CCSR for the whole community is invariant across temperature and resources (data shown with GPP at it’s median)</vt:lpstr>
      <vt:lpstr>It varies by animal type, however (fish are -0.4, inverts are -0.9)</vt:lpstr>
      <vt:lpstr>The CCSR becomes more negative at high temperature and high resource, especially for inverts (data shown with GPP at it’s median)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Wesner, Jeff S</dc:creator>
  <cp:lastModifiedBy>Wesner, Jeff S</cp:lastModifiedBy>
  <cp:revision>1</cp:revision>
  <dcterms:created xsi:type="dcterms:W3CDTF">2023-04-19T22:11:26Z</dcterms:created>
  <dcterms:modified xsi:type="dcterms:W3CDTF">2023-04-19T22:30:02Z</dcterms:modified>
</cp:coreProperties>
</file>